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31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5765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38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6864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676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759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7221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9659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6156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8401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7592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C8E9-D946-4943-865E-DCE3E094663D}" type="datetimeFigureOut">
              <a:rPr lang="es-GT" smtClean="0"/>
              <a:t>25/01/2021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4A965-4B47-482D-AD82-BB4D273BC85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1232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785" cy="6858000"/>
          </a:xfrm>
          <a:prstGeom prst="rect">
            <a:avLst/>
          </a:prstGeom>
        </p:spPr>
      </p:pic>
      <p:sp>
        <p:nvSpPr>
          <p:cNvPr id="15" name="9 Título"/>
          <p:cNvSpPr txBox="1">
            <a:spLocks/>
          </p:cNvSpPr>
          <p:nvPr/>
        </p:nvSpPr>
        <p:spPr>
          <a:xfrm>
            <a:off x="155340" y="299661"/>
            <a:ext cx="8532948" cy="619109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GT" sz="3200" b="1" spc="600" dirty="0" smtClean="0">
                <a:solidFill>
                  <a:schemeClr val="bg1"/>
                </a:solidFill>
                <a:latin typeface="Avenir LT Std 35 Light" panose="020B0402020203020204" pitchFamily="34" charset="0"/>
              </a:rPr>
              <a:t>VALUADORES AUTORIZADOS</a:t>
            </a:r>
            <a:endParaRPr kumimoji="0" lang="es-GT" sz="28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35 Light" panose="020B0402020203020204" pitchFamily="34" charset="0"/>
            </a:endParaRPr>
          </a:p>
        </p:txBody>
      </p:sp>
      <p:sp>
        <p:nvSpPr>
          <p:cNvPr id="16" name="Marcador de contenido 4"/>
          <p:cNvSpPr txBox="1">
            <a:spLocks/>
          </p:cNvSpPr>
          <p:nvPr/>
        </p:nvSpPr>
        <p:spPr>
          <a:xfrm>
            <a:off x="707493" y="2947066"/>
            <a:ext cx="4755226" cy="1007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s-GT"/>
            </a:defPPr>
            <a:lvl1pPr indent="0" algn="ctr" defTabSz="91441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6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marL="914411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marL="1371617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marL="1828823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marL="2286029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marL="2743234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marL="3200440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marL="3657646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es-GT" dirty="0"/>
              <a:t>	Rudy Solares		              Tel. </a:t>
            </a:r>
            <a:r>
              <a:rPr lang="es-GT" dirty="0" smtClean="0"/>
              <a:t>2498-1515</a:t>
            </a:r>
          </a:p>
          <a:p>
            <a:r>
              <a:rPr lang="es-GT" dirty="0" smtClean="0"/>
              <a:t>fguzman@rudysolares.com</a:t>
            </a:r>
            <a:endParaRPr lang="es-MX" dirty="0"/>
          </a:p>
        </p:txBody>
      </p:sp>
      <p:sp>
        <p:nvSpPr>
          <p:cNvPr id="17" name="Marcador de contenido 4"/>
          <p:cNvSpPr txBox="1">
            <a:spLocks/>
          </p:cNvSpPr>
          <p:nvPr/>
        </p:nvSpPr>
        <p:spPr>
          <a:xfrm>
            <a:off x="3655027" y="1560260"/>
            <a:ext cx="4735112" cy="11095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11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6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11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17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23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29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34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40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46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GT" sz="2000" dirty="0">
                <a:solidFill>
                  <a:schemeClr val="bg1"/>
                </a:solidFill>
              </a:rPr>
              <a:t>Ingenieros </a:t>
            </a:r>
            <a:r>
              <a:rPr lang="es-GT" sz="2000" dirty="0" smtClean="0">
                <a:solidFill>
                  <a:schemeClr val="bg1"/>
                </a:solidFill>
              </a:rPr>
              <a:t>Valuadores</a:t>
            </a:r>
            <a:endParaRPr lang="es-GT" sz="2000" dirty="0">
              <a:solidFill>
                <a:schemeClr val="bg1"/>
              </a:solidFill>
            </a:endParaRPr>
          </a:p>
          <a:p>
            <a:r>
              <a:rPr lang="es-GT" sz="2000" dirty="0" smtClean="0">
                <a:solidFill>
                  <a:schemeClr val="bg1"/>
                </a:solidFill>
              </a:rPr>
              <a:t>Tel </a:t>
            </a:r>
            <a:r>
              <a:rPr lang="es-GT" sz="2000" dirty="0">
                <a:solidFill>
                  <a:schemeClr val="bg1"/>
                </a:solidFill>
              </a:rPr>
              <a:t>.2328-8500 – 23621113 </a:t>
            </a:r>
            <a:r>
              <a:rPr lang="es-GT" sz="2000" dirty="0" smtClean="0">
                <a:solidFill>
                  <a:schemeClr val="bg1"/>
                </a:solidFill>
              </a:rPr>
              <a:t> ventas@ingenierosvaluadores.com</a:t>
            </a:r>
            <a:endParaRPr lang="es-MX" sz="2000" spc="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arcador de contenido 4"/>
          <p:cNvSpPr txBox="1">
            <a:spLocks/>
          </p:cNvSpPr>
          <p:nvPr/>
        </p:nvSpPr>
        <p:spPr>
          <a:xfrm>
            <a:off x="7099436" y="2947066"/>
            <a:ext cx="4755226" cy="1225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s-GT"/>
            </a:defPPr>
            <a:lvl1pPr indent="0" algn="ctr" defTabSz="91441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6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marL="914411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marL="1371617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marL="1828823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marL="2286029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marL="2743234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marL="3200440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marL="3657646" indent="0" algn="ctr" defTabSz="91441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es-MX" smtClean="0"/>
              <a:t>INTUS   </a:t>
            </a:r>
            <a:endParaRPr lang="es-MX" dirty="0"/>
          </a:p>
          <a:p>
            <a:r>
              <a:rPr lang="es-MX" dirty="0"/>
              <a:t>Tel 2327-9900 Ext 118                            psazo@ig.gt / cmarin@ig.gt</a:t>
            </a: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99" y="5697810"/>
            <a:ext cx="3382328" cy="1160190"/>
          </a:xfrm>
          <a:prstGeom prst="rect">
            <a:avLst/>
          </a:prstGeom>
        </p:spPr>
      </p:pic>
      <p:sp>
        <p:nvSpPr>
          <p:cNvPr id="9" name="Marcador de contenido 4"/>
          <p:cNvSpPr txBox="1">
            <a:spLocks/>
          </p:cNvSpPr>
          <p:nvPr/>
        </p:nvSpPr>
        <p:spPr>
          <a:xfrm>
            <a:off x="3953176" y="4588278"/>
            <a:ext cx="4735112" cy="11095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11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6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11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17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23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29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34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40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46" indent="0" algn="ctr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GT" sz="2000" dirty="0" smtClean="0">
                <a:solidFill>
                  <a:schemeClr val="bg1"/>
                </a:solidFill>
              </a:rPr>
              <a:t>AINCO </a:t>
            </a:r>
          </a:p>
          <a:p>
            <a:r>
              <a:rPr lang="es-GT" sz="2000" dirty="0" smtClean="0">
                <a:solidFill>
                  <a:schemeClr val="bg1"/>
                </a:solidFill>
              </a:rPr>
              <a:t>Tel</a:t>
            </a:r>
            <a:r>
              <a:rPr lang="es-GT" sz="2000" dirty="0">
                <a:solidFill>
                  <a:schemeClr val="bg1"/>
                </a:solidFill>
              </a:rPr>
              <a:t>. 2387-2824/23 ihernandez@ainco.com.gt</a:t>
            </a:r>
            <a:endParaRPr lang="es-MX" sz="2000" spc="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3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LT Std 35 Light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BC Martinez Marlen</dc:creator>
  <cp:lastModifiedBy>BC Juarez Nancy</cp:lastModifiedBy>
  <cp:revision>5</cp:revision>
  <dcterms:created xsi:type="dcterms:W3CDTF">2020-08-20T15:48:18Z</dcterms:created>
  <dcterms:modified xsi:type="dcterms:W3CDTF">2021-01-25T20:02:34Z</dcterms:modified>
</cp:coreProperties>
</file>